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73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09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0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5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43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05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39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78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89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51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74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8519-2CE8-4790-A9F1-85B9999D02BC}" type="datetimeFigureOut">
              <a:rPr lang="fr-FR" smtClean="0"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35FD5-2662-47A9-8E52-3329EC0A1C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7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Les chiffres </a:t>
            </a:r>
            <a:r>
              <a:rPr lang="fr-FR" dirty="0" err="1" smtClean="0"/>
              <a:t>Climaticides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22322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Expo au restaurant Louis Breguet</a:t>
            </a:r>
            <a:br>
              <a:rPr lang="fr-FR" dirty="0" smtClean="0"/>
            </a:br>
            <a:r>
              <a:rPr lang="fr-FR" dirty="0" smtClean="0"/>
              <a:t>du 13 au 17 novembre</a:t>
            </a:r>
          </a:p>
        </p:txBody>
      </p:sp>
      <p:pic>
        <p:nvPicPr>
          <p:cNvPr id="1026" name="Picture 2" descr="http://www.iode-du-lac.org/blog/wp-content/uploads/2010/10/LogoIo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4624"/>
            <a:ext cx="2612581" cy="264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20649"/>
            <a:ext cx="1366838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1121"/>
            <a:ext cx="1368425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2436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Les chiffres Climaticides</vt:lpstr>
    </vt:vector>
  </TitlesOfParts>
  <Company>Airbus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chiffres Climaticides</dc:title>
  <dc:creator>CASSAGNE, Marie-Pierre</dc:creator>
  <cp:lastModifiedBy>CASSAGNE, Marie-Pierre</cp:lastModifiedBy>
  <cp:revision>1</cp:revision>
  <dcterms:created xsi:type="dcterms:W3CDTF">2017-10-30T14:01:10Z</dcterms:created>
  <dcterms:modified xsi:type="dcterms:W3CDTF">2017-10-30T14:07:56Z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1386981313</vt:i4>
  </property>
  <property fmtid="{D5CDD505-2E9C-101B-9397-08002B2CF9AE}" pid="3" name="_NewReviewCycle">
    <vt:lpwstr/>
  </property>
  <property fmtid="{D5CDD505-2E9C-101B-9397-08002B2CF9AE}" pid="4" name="_EmailSubject">
    <vt:lpwstr>Animation IODE sur restaurant Louis Bréguet </vt:lpwstr>
  </property>
  <property fmtid="{D5CDD505-2E9C-101B-9397-08002B2CF9AE}" pid="5" name="_AuthorEmail">
    <vt:lpwstr>marie-pierre.cassagne@airbus.com</vt:lpwstr>
  </property>
  <property fmtid="{D5CDD505-2E9C-101B-9397-08002B2CF9AE}" pid="6" name="_AuthorEmailDisplayName">
    <vt:lpwstr>CASSAGNE, Marie Pierre</vt:lpwstr>
  </property>
</Properties>
</file>